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E9FC8A-716E-174A-A2E3-70503AD61196}" type="datetimeFigureOut">
              <a:rPr lang="en-US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2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rabhat Shukla\Desktop\sis\sis1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isoft.i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eveloper.apple.com/devcenter/ios/index.ac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oft.i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isoft.in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Registering And Joining Developer Program 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2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  <p:pic>
        <p:nvPicPr>
          <p:cNvPr id="7" name="Picture 3" descr="iOS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Varification cont..</a:t>
            </a:r>
          </a:p>
        </p:txBody>
      </p:sp>
      <p:pic>
        <p:nvPicPr>
          <p:cNvPr id="3" name="Picture 2" descr="devprog019-500x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6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Registered</a:t>
            </a:r>
          </a:p>
        </p:txBody>
      </p:sp>
      <p:pic>
        <p:nvPicPr>
          <p:cNvPr id="3" name="Picture 2" descr="devprog021-500x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6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Joining Developer Program </a:t>
            </a:r>
            <a:endParaRPr lang="en-US"/>
          </a:p>
        </p:txBody>
      </p:sp>
      <p:pic>
        <p:nvPicPr>
          <p:cNvPr id="5" name="Picture 4" descr="devprog023-500x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6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steps 15 process</a:t>
            </a:r>
            <a:endParaRPr lang="en-US"/>
          </a:p>
        </p:txBody>
      </p:sp>
      <p:pic>
        <p:nvPicPr>
          <p:cNvPr id="3" name="Picture 2" descr="devprog025-500x2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65300"/>
            <a:ext cx="8042276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600200"/>
          </a:xfrm>
        </p:spPr>
        <p:txBody>
          <a:bodyPr/>
          <a:lstStyle/>
          <a:p>
            <a:r>
              <a:rPr lang="en-US" sz="4000" smtClean="0"/>
              <a:t>Choose to use your existing Apple Developer ID and click</a:t>
            </a:r>
            <a:br>
              <a:rPr lang="en-US" sz="4000" smtClean="0"/>
            </a:br>
            <a:r>
              <a:rPr lang="en-US" sz="4000" smtClean="0"/>
              <a:t>’Continue’</a:t>
            </a:r>
            <a:endParaRPr lang="en-US" sz="4000"/>
          </a:p>
        </p:txBody>
      </p:sp>
      <p:pic>
        <p:nvPicPr>
          <p:cNvPr id="3" name="Picture 2" descr="devprog027-500x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6868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Fill  the form and click </a:t>
            </a:r>
            <a:br>
              <a:rPr lang="en-US" smtClean="0"/>
            </a:br>
            <a:r>
              <a:rPr lang="en-US" smtClean="0"/>
              <a:t>SignIn</a:t>
            </a:r>
            <a:endParaRPr lang="en-US"/>
          </a:p>
        </p:txBody>
      </p:sp>
      <p:pic>
        <p:nvPicPr>
          <p:cNvPr id="3" name="Picture 2" descr="devprog031-50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billing information</a:t>
            </a:r>
            <a:endParaRPr lang="en-US"/>
          </a:p>
        </p:txBody>
      </p:sp>
      <p:pic>
        <p:nvPicPr>
          <p:cNvPr id="4" name="Picture 3" descr="devprog035-500x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536700"/>
            <a:ext cx="8042276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mtClean="0"/>
              <a:t>select your programs, To Continue</a:t>
            </a:r>
            <a:endParaRPr lang="en-US"/>
          </a:p>
        </p:txBody>
      </p:sp>
      <p:pic>
        <p:nvPicPr>
          <p:cNvPr id="3" name="Picture 2" descr="devprog037-500x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444532"/>
            <a:ext cx="8042276" cy="5032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your information</a:t>
            </a:r>
            <a:endParaRPr lang="en-US"/>
          </a:p>
        </p:txBody>
      </p:sp>
      <p:pic>
        <p:nvPicPr>
          <p:cNvPr id="3" name="Picture 2" descr="devprog039-500x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905000"/>
            <a:ext cx="7756525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Agree</a:t>
            </a:r>
            <a:endParaRPr lang="en-US"/>
          </a:p>
        </p:txBody>
      </p:sp>
      <p:pic>
        <p:nvPicPr>
          <p:cNvPr id="3" name="Picture 2" descr="devprog041-500x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6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yourSelf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6" cy="1219200"/>
          </a:xfrm>
        </p:spPr>
        <p:txBody>
          <a:bodyPr/>
          <a:lstStyle/>
          <a:p>
            <a:r>
              <a:rPr lang="en-US" smtClean="0"/>
              <a:t>If you don’t yet have an Apple developer account, go to the </a:t>
            </a:r>
            <a:r>
              <a:rPr lang="en-US" u="sng" smtClean="0">
                <a:hlinkClick r:id="rId2"/>
              </a:rPr>
              <a:t>iOS Dev Center and click the “register” link</a:t>
            </a:r>
            <a:endParaRPr lang="en-US"/>
          </a:p>
        </p:txBody>
      </p:sp>
      <p:pic>
        <p:nvPicPr>
          <p:cNvPr id="9" name="Picture 8" descr="devprog001-500x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3048000"/>
            <a:ext cx="850392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to cart</a:t>
            </a:r>
            <a:endParaRPr lang="en-US"/>
          </a:p>
        </p:txBody>
      </p:sp>
      <p:pic>
        <p:nvPicPr>
          <p:cNvPr id="3" name="Picture 2" descr="devprog043-500x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51000"/>
            <a:ext cx="8042276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Out Now</a:t>
            </a:r>
            <a:endParaRPr lang="en-US"/>
          </a:p>
        </p:txBody>
      </p:sp>
      <p:pic>
        <p:nvPicPr>
          <p:cNvPr id="3" name="Picture 2" descr="devprog045-500x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3750"/>
            <a:ext cx="7391400" cy="4108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in again</a:t>
            </a:r>
            <a:endParaRPr lang="en-US"/>
          </a:p>
        </p:txBody>
      </p:sp>
      <p:pic>
        <p:nvPicPr>
          <p:cNvPr id="3" name="Picture 2" descr="devprog047-500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52600"/>
            <a:ext cx="8042275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“Continue” again</a:t>
            </a:r>
            <a:endParaRPr lang="en-US"/>
          </a:p>
        </p:txBody>
      </p:sp>
      <p:pic>
        <p:nvPicPr>
          <p:cNvPr id="3" name="Picture 2" descr="devprog051-500x3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5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Billing Information</a:t>
            </a:r>
            <a:endParaRPr lang="en-US"/>
          </a:p>
        </p:txBody>
      </p:sp>
      <p:pic>
        <p:nvPicPr>
          <p:cNvPr id="3" name="Picture 2" descr="devprog053-500x3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828800"/>
            <a:ext cx="8042276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Order Now</a:t>
            </a:r>
            <a:endParaRPr lang="en-US"/>
          </a:p>
        </p:txBody>
      </p:sp>
      <p:pic>
        <p:nvPicPr>
          <p:cNvPr id="3" name="Picture 2" descr="devprog055-500x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676400"/>
            <a:ext cx="782955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welcome!</a:t>
            </a:r>
            <a:endParaRPr lang="en-US"/>
          </a:p>
        </p:txBody>
      </p:sp>
      <p:pic>
        <p:nvPicPr>
          <p:cNvPr id="3" name="Picture 2" descr="devprog057-500x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7400"/>
            <a:ext cx="7753351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S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3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9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Certificate,Device</a:t>
            </a:r>
            <a:r>
              <a:rPr lang="en-US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Registrstion And Profiles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350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smtClean="0"/>
              <a:t>Profiles “code signing identities”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6" cy="4343400"/>
          </a:xfrm>
        </p:spPr>
        <p:txBody>
          <a:bodyPr/>
          <a:lstStyle/>
          <a:p>
            <a:r>
              <a:rPr lang="en-US" sz="2800" b="1" u="sng" smtClean="0">
                <a:solidFill>
                  <a:schemeClr val="accent5"/>
                </a:solidFill>
              </a:rPr>
              <a:t>Development profiles-</a:t>
            </a:r>
          </a:p>
          <a:p>
            <a:pPr lvl="1">
              <a:buNone/>
            </a:pPr>
            <a:r>
              <a:rPr lang="en-US" smtClean="0"/>
              <a:t>   </a:t>
            </a:r>
            <a:r>
              <a:rPr lang="en-US" sz="2400" smtClean="0"/>
              <a:t>These are tied to specific devices, so the app can only run on those devices</a:t>
            </a:r>
          </a:p>
          <a:p>
            <a:r>
              <a:rPr lang="en-US" sz="2800" b="1" u="sng" smtClean="0">
                <a:solidFill>
                  <a:schemeClr val="accent5"/>
                </a:solidFill>
              </a:rPr>
              <a:t>Distribution profiles-</a:t>
            </a:r>
          </a:p>
          <a:p>
            <a:pPr lvl="1">
              <a:buNone/>
            </a:pPr>
            <a:r>
              <a:rPr lang="en-US" b="1" smtClean="0"/>
              <a:t>    </a:t>
            </a:r>
            <a:r>
              <a:rPr lang="en-US" sz="2400" smtClean="0"/>
              <a:t>These are used to sign your app before you submit it to Apple for approval. They contain no device-specific information, but you can’t use them to install apps on any device yourself, because Apple still has to sign the app after the approval process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4778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iTunes Connect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213725" cy="4724399"/>
          </a:xfrm>
        </p:spPr>
        <p:txBody>
          <a:bodyPr>
            <a:normAutofit/>
          </a:bodyPr>
          <a:lstStyle/>
          <a:p>
            <a:r>
              <a:rPr lang="en-US" sz="2800" smtClean="0"/>
              <a:t>iTunes Connect is the portal you’ll use to submit your apps</a:t>
            </a:r>
          </a:p>
          <a:p>
            <a:r>
              <a:rPr lang="en-US" sz="2800" smtClean="0"/>
              <a:t> </a:t>
            </a:r>
            <a:r>
              <a:rPr lang="en-US" sz="2600" smtClean="0"/>
              <a:t> This is where you’ll register a new app, enter the app’s description and screenshots, choose the price, and configure game center and in-app purchases</a:t>
            </a:r>
          </a:p>
          <a:p>
            <a:r>
              <a:rPr lang="en-US" sz="2600" smtClean="0"/>
              <a:t> </a:t>
            </a:r>
            <a:r>
              <a:rPr lang="en-US" sz="2400" smtClean="0"/>
              <a:t>This is also the portal you’ll use to agree to new contracts, set your financial data (so you can bank that profit) and check your sales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9150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On “Get Started”</a:t>
            </a:r>
            <a:endParaRPr lang="en-US"/>
          </a:p>
        </p:txBody>
      </p:sp>
      <p:pic>
        <p:nvPicPr>
          <p:cNvPr id="4" name="Content Placeholder 3" descr="devprog003-500x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383631"/>
            <a:ext cx="6350000" cy="29591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Lets Start</a:t>
            </a:r>
          </a:p>
        </p:txBody>
      </p:sp>
      <p:pic>
        <p:nvPicPr>
          <p:cNvPr id="4" name="Content Placeholder 3" descr="devprog063-500x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231231"/>
            <a:ext cx="6350000" cy="3263900"/>
          </a:xfrm>
        </p:spPr>
      </p:pic>
    </p:spTree>
    <p:extLst>
      <p:ext uri="{BB962C8B-B14F-4D97-AF65-F5344CB8AC3E}">
        <p14:creationId xmlns:p14="http://schemas.microsoft.com/office/powerpoint/2010/main" val="1048427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smtClean="0"/>
              <a:t>iOS Provisioning Portal and iTunes Connect</a:t>
            </a:r>
            <a:endParaRPr lang="en-US"/>
          </a:p>
        </p:txBody>
      </p:sp>
      <p:pic>
        <p:nvPicPr>
          <p:cNvPr id="5" name="Picture 4" descr="devprog065-500x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52600"/>
            <a:ext cx="80422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iOS Provisioning Portal </a:t>
            </a:r>
            <a:endParaRPr lang="en-US"/>
          </a:p>
        </p:txBody>
      </p:sp>
      <p:pic>
        <p:nvPicPr>
          <p:cNvPr id="3" name="Picture 2" descr="devprog069-500x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84350"/>
            <a:ext cx="8042276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3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Certificate</a:t>
            </a:r>
            <a:endParaRPr lang="en-US"/>
          </a:p>
        </p:txBody>
      </p:sp>
      <p:pic>
        <p:nvPicPr>
          <p:cNvPr id="3" name="Picture 2" descr="devprog071-500x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905000"/>
            <a:ext cx="77533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60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smtClean="0"/>
              <a:t>Open The Keychain Access App on your Mac</a:t>
            </a:r>
            <a:endParaRPr lang="en-US"/>
          </a:p>
        </p:txBody>
      </p:sp>
      <p:pic>
        <p:nvPicPr>
          <p:cNvPr id="3" name="Picture 2" descr="devprog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165350"/>
            <a:ext cx="8042276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2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1336956"/>
          </a:xfrm>
        </p:spPr>
        <p:txBody>
          <a:bodyPr/>
          <a:lstStyle/>
          <a:p>
            <a:r>
              <a:rPr lang="en-US" sz="4000" smtClean="0"/>
              <a:t>Certificate Assistant---&gt;Request a Certificate From a Certificate Authority…</a:t>
            </a:r>
            <a:endParaRPr lang="en-US" sz="4000"/>
          </a:p>
        </p:txBody>
      </p:sp>
      <p:pic>
        <p:nvPicPr>
          <p:cNvPr id="3" name="Picture 2" descr="devprog075-500x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216150"/>
            <a:ext cx="7829551" cy="41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7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Save to disk</a:t>
            </a:r>
            <a:endParaRPr lang="en-US"/>
          </a:p>
        </p:txBody>
      </p:sp>
      <p:pic>
        <p:nvPicPr>
          <p:cNvPr id="4" name="Picture 3" descr="devprog077-500x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52600"/>
            <a:ext cx="783272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7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2276" cy="1336956"/>
          </a:xfrm>
        </p:spPr>
        <p:txBody>
          <a:bodyPr/>
          <a:lstStyle/>
          <a:p>
            <a:r>
              <a:rPr lang="en-US" sz="3800" smtClean="0"/>
              <a:t>Open Browser, Find This File Using The “Choose File” Button And Click “Submit”</a:t>
            </a:r>
            <a:endParaRPr lang="en-US" sz="3800"/>
          </a:p>
        </p:txBody>
      </p:sp>
      <p:pic>
        <p:nvPicPr>
          <p:cNvPr id="4" name="Picture 3" descr="devprog079-500x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286000"/>
            <a:ext cx="804227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sz="4400" smtClean="0"/>
              <a:t>WWDR intermediate certificate</a:t>
            </a:r>
            <a:br>
              <a:rPr lang="en-US" sz="4400" smtClean="0"/>
            </a:br>
            <a:r>
              <a:rPr lang="en-US" sz="4400" smtClean="0"/>
              <a:t>(For First Time)</a:t>
            </a:r>
            <a:endParaRPr lang="en-US" sz="4400"/>
          </a:p>
        </p:txBody>
      </p:sp>
      <p:pic>
        <p:nvPicPr>
          <p:cNvPr id="3" name="Picture 2" descr="devprog081-500x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133600"/>
            <a:ext cx="804227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9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Download</a:t>
            </a:r>
            <a:endParaRPr lang="en-US"/>
          </a:p>
        </p:txBody>
      </p:sp>
      <p:pic>
        <p:nvPicPr>
          <p:cNvPr id="3" name="Picture 2" descr="devprog083-500x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Go And select “Create an Apple ID” and click “Continue</a:t>
            </a:r>
            <a:endParaRPr lang="en-US"/>
          </a:p>
        </p:txBody>
      </p:sp>
      <p:pic>
        <p:nvPicPr>
          <p:cNvPr id="4" name="Content Placeholder 3" descr="devprog005-500x3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2" y="1752600"/>
            <a:ext cx="8534400" cy="47117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42276" cy="1336956"/>
          </a:xfrm>
        </p:spPr>
        <p:txBody>
          <a:bodyPr/>
          <a:lstStyle/>
          <a:p>
            <a:r>
              <a:rPr lang="en-US" sz="3600" smtClean="0"/>
              <a:t>Double-click both files to install them in your keychain(Development And Distribution Profiles)</a:t>
            </a:r>
            <a:endParaRPr lang="en-US" sz="3600"/>
          </a:p>
        </p:txBody>
      </p:sp>
      <p:pic>
        <p:nvPicPr>
          <p:cNvPr id="3" name="Picture 2" descr="devprog085-500x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743200"/>
            <a:ext cx="635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4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Your Devices</a:t>
            </a:r>
            <a:endParaRPr lang="en-US"/>
          </a:p>
        </p:txBody>
      </p:sp>
      <p:pic>
        <p:nvPicPr>
          <p:cNvPr id="4" name="Picture 3" descr="devprog087-500x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 The UDID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iTunes and plug the device</a:t>
            </a:r>
          </a:p>
          <a:p>
            <a:r>
              <a:rPr lang="en-US" smtClean="0"/>
              <a:t>Select the device from the left-side menu</a:t>
            </a:r>
          </a:p>
          <a:p>
            <a:r>
              <a:rPr lang="en-US" smtClean="0"/>
              <a:t>Click on the serial number and it will change to your device’s UDID</a:t>
            </a:r>
            <a:endParaRPr lang="en-US"/>
          </a:p>
        </p:txBody>
      </p:sp>
      <p:pic>
        <p:nvPicPr>
          <p:cNvPr id="5" name="Picture 4" descr="devprog089-500x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62400"/>
            <a:ext cx="693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32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 Device</a:t>
            </a:r>
          </a:p>
        </p:txBody>
      </p:sp>
      <p:pic>
        <p:nvPicPr>
          <p:cNvPr id="4" name="Content Placeholder 3" descr="devprog091-500x2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034381"/>
            <a:ext cx="6350000" cy="3657600"/>
          </a:xfrm>
        </p:spPr>
      </p:pic>
    </p:spTree>
    <p:extLst>
      <p:ext uri="{BB962C8B-B14F-4D97-AF65-F5344CB8AC3E}">
        <p14:creationId xmlns:p14="http://schemas.microsoft.com/office/powerpoint/2010/main" val="3394075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To Register An App ID</a:t>
            </a:r>
            <a:endParaRPr lang="en-US"/>
          </a:p>
        </p:txBody>
      </p:sp>
      <p:pic>
        <p:nvPicPr>
          <p:cNvPr id="4" name="Content Placeholder 3" descr="devprog093-500x1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777331"/>
            <a:ext cx="6350000" cy="2171700"/>
          </a:xfrm>
        </p:spPr>
      </p:pic>
    </p:spTree>
    <p:extLst>
      <p:ext uri="{BB962C8B-B14F-4D97-AF65-F5344CB8AC3E}">
        <p14:creationId xmlns:p14="http://schemas.microsoft.com/office/powerpoint/2010/main" val="2323559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r>
              <a:rPr lang="en-US" sz="4000" smtClean="0"/>
              <a:t>“New App ID”</a:t>
            </a:r>
            <a:endParaRPr lang="en-US" sz="40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181100"/>
            <a:ext cx="8042276" cy="5676900"/>
          </a:xfrm>
        </p:spPr>
        <p:txBody>
          <a:bodyPr>
            <a:normAutofit/>
          </a:bodyPr>
          <a:lstStyle/>
          <a:p>
            <a:r>
              <a:rPr lang="en-US" sz="2200" smtClean="0"/>
              <a:t>an app ID is a combination of a 10-character “seed” prefix generated by Apple, and a bundle ID created by you. Together they create a unique identifier for your app</a:t>
            </a:r>
            <a:endParaRPr lang="en-US" sz="2200"/>
          </a:p>
        </p:txBody>
      </p:sp>
      <p:pic>
        <p:nvPicPr>
          <p:cNvPr id="6" name="Picture 5" descr="devprog095-500x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819400"/>
            <a:ext cx="7756525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9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 Provisioning Profile</a:t>
            </a:r>
            <a:endParaRPr lang="en-US"/>
          </a:p>
        </p:txBody>
      </p:sp>
      <p:pic>
        <p:nvPicPr>
          <p:cNvPr id="4" name="Content Placeholder 3" descr="devprog097-500x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75" y="1752600"/>
            <a:ext cx="7680325" cy="4419600"/>
          </a:xfrm>
        </p:spPr>
      </p:pic>
    </p:spTree>
    <p:extLst>
      <p:ext uri="{BB962C8B-B14F-4D97-AF65-F5344CB8AC3E}">
        <p14:creationId xmlns:p14="http://schemas.microsoft.com/office/powerpoint/2010/main" val="2895423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Fill in your app’s info</a:t>
            </a:r>
            <a:endParaRPr lang="en-US"/>
          </a:p>
        </p:txBody>
      </p:sp>
      <p:pic>
        <p:nvPicPr>
          <p:cNvPr id="4" name="Content Placeholder 3" descr="devprog099-500x2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155031"/>
            <a:ext cx="6350000" cy="3416300"/>
          </a:xfrm>
        </p:spPr>
      </p:pic>
    </p:spTree>
    <p:extLst>
      <p:ext uri="{BB962C8B-B14F-4D97-AF65-F5344CB8AC3E}">
        <p14:creationId xmlns:p14="http://schemas.microsoft.com/office/powerpoint/2010/main" val="438856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Download</a:t>
            </a:r>
            <a:endParaRPr lang="en-US"/>
          </a:p>
        </p:txBody>
      </p:sp>
      <p:pic>
        <p:nvPicPr>
          <p:cNvPr id="4" name="Content Placeholder 3" descr="j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936081"/>
            <a:ext cx="6350000" cy="1854200"/>
          </a:xfrm>
        </p:spPr>
      </p:pic>
    </p:spTree>
    <p:extLst>
      <p:ext uri="{BB962C8B-B14F-4D97-AF65-F5344CB8AC3E}">
        <p14:creationId xmlns:p14="http://schemas.microsoft.com/office/powerpoint/2010/main" val="380860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In X-code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Double click on downloaded provisining profile to add to x-code</a:t>
            </a:r>
          </a:p>
          <a:p>
            <a:pPr>
              <a:buNone/>
            </a:pPr>
            <a:endParaRPr lang="en-US"/>
          </a:p>
        </p:txBody>
      </p:sp>
      <p:pic>
        <p:nvPicPr>
          <p:cNvPr id="8" name="Picture 7" descr="devprog107-500x2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514600"/>
            <a:ext cx="804227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Fill in your email, password and security information Carefully</a:t>
            </a:r>
            <a:endParaRPr lang="en-US" sz="4000"/>
          </a:p>
        </p:txBody>
      </p:sp>
      <p:pic>
        <p:nvPicPr>
          <p:cNvPr id="5" name="Picture 4" descr="devprog007-500x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52600"/>
            <a:ext cx="8042276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2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  <p:pic>
        <p:nvPicPr>
          <p:cNvPr id="6" name="Picture 3" descr="iOS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Running App On Devices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7296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89081"/>
            <a:ext cx="3657600" cy="5306919"/>
          </a:xfrm>
        </p:spPr>
        <p:txBody>
          <a:bodyPr/>
          <a:lstStyle/>
          <a:p>
            <a:r>
              <a:rPr lang="en-US" b="1" smtClean="0"/>
              <a:t>Running  App on  Device</a:t>
            </a:r>
            <a:endParaRPr lang="en-US"/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3849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1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 your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28800"/>
            <a:ext cx="8059737" cy="4800600"/>
          </a:xfrm>
        </p:spPr>
        <p:txBody>
          <a:bodyPr>
            <a:normAutofit/>
          </a:bodyPr>
          <a:lstStyle/>
          <a:p>
            <a:r>
              <a:rPr lang="en-US" sz="2800" smtClean="0"/>
              <a:t>Once in Xcode, open the Organizer (CMD-SHIFT-2)</a:t>
            </a:r>
          </a:p>
          <a:p>
            <a:r>
              <a:rPr lang="en-US" sz="2800" smtClean="0"/>
              <a:t>Plug in your iOS device and go to the Devices tab</a:t>
            </a:r>
          </a:p>
          <a:p>
            <a:r>
              <a:rPr lang="en-US" sz="2800" smtClean="0"/>
              <a:t>Your screen should look something like snap on next page</a:t>
            </a:r>
          </a:p>
          <a:p>
            <a:r>
              <a:rPr lang="en-US" sz="2800" smtClean="0"/>
              <a:t>Click “Use for Development”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85115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o011-500x3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229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6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041120"/>
          </a:xfrm>
        </p:spPr>
        <p:txBody>
          <a:bodyPr/>
          <a:lstStyle/>
          <a:p>
            <a:r>
              <a:rPr lang="en-US" sz="3600" smtClean="0"/>
              <a:t>Xcode will ask you for your credentials</a:t>
            </a:r>
            <a:endParaRPr lang="en-US" sz="3600"/>
          </a:p>
        </p:txBody>
      </p:sp>
      <p:pic>
        <p:nvPicPr>
          <p:cNvPr id="3" name="Picture 2" descr="auto02-500x3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38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5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the project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then click on the target</a:t>
            </a:r>
          </a:p>
          <a:p>
            <a:r>
              <a:rPr lang="en-US" smtClean="0"/>
              <a:t>and fill out the app version and deployment target</a:t>
            </a:r>
            <a:endParaRPr lang="en-US"/>
          </a:p>
        </p:txBody>
      </p:sp>
      <p:pic>
        <p:nvPicPr>
          <p:cNvPr id="8" name="Picture 7" descr="devprog109-500x1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475037"/>
            <a:ext cx="7583488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7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bundle identifier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14400"/>
            <a:ext cx="7583488" cy="2311680"/>
          </a:xfrm>
        </p:spPr>
        <p:txBody>
          <a:bodyPr/>
          <a:lstStyle/>
          <a:p>
            <a:r>
              <a:rPr lang="en-US" smtClean="0"/>
              <a:t>click the “Info” tab </a:t>
            </a:r>
          </a:p>
          <a:p>
            <a:r>
              <a:rPr lang="en-US" smtClean="0"/>
              <a:t>change the bundle identifier</a:t>
            </a:r>
          </a:p>
          <a:p>
            <a:r>
              <a:rPr lang="en-US" smtClean="0"/>
              <a:t>same bundle identifier you used for the App ID you registered in the Provisioning Portal</a:t>
            </a:r>
            <a:endParaRPr lang="en-US"/>
          </a:p>
        </p:txBody>
      </p:sp>
      <p:pic>
        <p:nvPicPr>
          <p:cNvPr id="4" name="Picture 3" descr="devprog111-500x2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657600"/>
            <a:ext cx="758348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6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signing identity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Open build setting&gt;code signing identity</a:t>
            </a:r>
          </a:p>
          <a:p>
            <a:r>
              <a:rPr lang="en-US"/>
              <a:t>Choose provisining profile with same bundel identifier</a:t>
            </a:r>
          </a:p>
        </p:txBody>
      </p:sp>
      <p:pic>
        <p:nvPicPr>
          <p:cNvPr id="4" name="Picture 3" descr="devprog113-500x1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627437"/>
            <a:ext cx="7583488" cy="30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2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good to go</a:t>
            </a:r>
          </a:p>
        </p:txBody>
      </p:sp>
      <p:pic>
        <p:nvPicPr>
          <p:cNvPr id="4" name="Content Placeholder 3" descr="devprog1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1905000"/>
            <a:ext cx="7583487" cy="3733800"/>
          </a:xfrm>
        </p:spPr>
      </p:pic>
    </p:spTree>
    <p:extLst>
      <p:ext uri="{BB962C8B-B14F-4D97-AF65-F5344CB8AC3E}">
        <p14:creationId xmlns:p14="http://schemas.microsoft.com/office/powerpoint/2010/main" val="64418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sz="4000" smtClean="0"/>
              <a:t>fill out your personal information and click </a:t>
            </a:r>
            <a:r>
              <a:rPr lang="en-US" sz="4000" b="1" i="1" smtClean="0">
                <a:solidFill>
                  <a:schemeClr val="accent5"/>
                </a:solidFill>
              </a:rPr>
              <a:t>continue</a:t>
            </a:r>
            <a:endParaRPr lang="en-US" sz="4000" b="1" i="1">
              <a:solidFill>
                <a:schemeClr val="accent5"/>
              </a:solidFill>
            </a:endParaRPr>
          </a:p>
        </p:txBody>
      </p:sp>
      <p:pic>
        <p:nvPicPr>
          <p:cNvPr id="3" name="Picture 2" descr="devprog009-500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76400"/>
            <a:ext cx="8042276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more but not much important fill and move</a:t>
            </a:r>
          </a:p>
        </p:txBody>
      </p:sp>
      <p:pic>
        <p:nvPicPr>
          <p:cNvPr id="3" name="Picture 2" descr="devprog013-500x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797050"/>
            <a:ext cx="8042276" cy="4908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 Agree”</a:t>
            </a:r>
            <a:endParaRPr lang="en-US"/>
          </a:p>
        </p:txBody>
      </p:sp>
      <p:pic>
        <p:nvPicPr>
          <p:cNvPr id="3" name="Picture 2" descr="devprog015-500x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5438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Varification</a:t>
            </a:r>
          </a:p>
        </p:txBody>
      </p:sp>
      <p:pic>
        <p:nvPicPr>
          <p:cNvPr id="3" name="Picture 2" descr="devprog017-500x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752600"/>
            <a:ext cx="7829551" cy="48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585</Words>
  <Application>Microsoft Office PowerPoint</Application>
  <PresentationFormat>On-screen Show (4:3)</PresentationFormat>
  <Paragraphs>93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PowerPoint Presentation</vt:lpstr>
      <vt:lpstr>Register yourSelf</vt:lpstr>
      <vt:lpstr>Click On “Get Started”</vt:lpstr>
      <vt:lpstr>Go And select “Create an Apple ID” and click “Continue</vt:lpstr>
      <vt:lpstr>Fill in your email, password and security information Carefully</vt:lpstr>
      <vt:lpstr>fill out your personal information and click continue</vt:lpstr>
      <vt:lpstr>Some more but not much important fill and move</vt:lpstr>
      <vt:lpstr>“I Agree”</vt:lpstr>
      <vt:lpstr>Email Varification</vt:lpstr>
      <vt:lpstr>Email Varification cont..</vt:lpstr>
      <vt:lpstr>You Are Registered</vt:lpstr>
      <vt:lpstr>Joining Developer Program </vt:lpstr>
      <vt:lpstr>3 steps 15 process</vt:lpstr>
      <vt:lpstr>Choose to use your existing Apple Developer ID and click ’Continue’</vt:lpstr>
      <vt:lpstr>Fill  the form and click  SignIn</vt:lpstr>
      <vt:lpstr>billing information</vt:lpstr>
      <vt:lpstr>select your programs, To Continue</vt:lpstr>
      <vt:lpstr>Review your information</vt:lpstr>
      <vt:lpstr>I Agree</vt:lpstr>
      <vt:lpstr>Add to cart</vt:lpstr>
      <vt:lpstr>Check Out Now</vt:lpstr>
      <vt:lpstr>log in again</vt:lpstr>
      <vt:lpstr>“Continue” again</vt:lpstr>
      <vt:lpstr>Your Billing Information</vt:lpstr>
      <vt:lpstr>Place Order Now</vt:lpstr>
      <vt:lpstr>welcome!</vt:lpstr>
      <vt:lpstr>PowerPoint Presentation</vt:lpstr>
      <vt:lpstr>Profiles “code signing identities”</vt:lpstr>
      <vt:lpstr>iTunes Connect</vt:lpstr>
      <vt:lpstr>Lets Start</vt:lpstr>
      <vt:lpstr>iOS Provisioning Portal and iTunes Connect</vt:lpstr>
      <vt:lpstr>iOS Provisioning Portal </vt:lpstr>
      <vt:lpstr>Request Certificate</vt:lpstr>
      <vt:lpstr>Open The Keychain Access App on your Mac</vt:lpstr>
      <vt:lpstr>Certificate Assistant---&gt;Request a Certificate From a Certificate Authority…</vt:lpstr>
      <vt:lpstr>Save to disk</vt:lpstr>
      <vt:lpstr>Open Browser, Find This File Using The “Choose File” Button And Click “Submit”</vt:lpstr>
      <vt:lpstr>WWDR intermediate certificate (For First Time)</vt:lpstr>
      <vt:lpstr>Download</vt:lpstr>
      <vt:lpstr>Double-click both files to install them in your keychain(Development And Distribution Profiles)</vt:lpstr>
      <vt:lpstr>Register Your Devices</vt:lpstr>
      <vt:lpstr>Get The UDID</vt:lpstr>
      <vt:lpstr>Submit Device</vt:lpstr>
      <vt:lpstr>Need To Register An App ID</vt:lpstr>
      <vt:lpstr>“New App ID”</vt:lpstr>
      <vt:lpstr>Creat Provisioning Profile</vt:lpstr>
      <vt:lpstr>Fill in your app’s info</vt:lpstr>
      <vt:lpstr>Download</vt:lpstr>
      <vt:lpstr>Add In X-code</vt:lpstr>
      <vt:lpstr>PowerPoint Presentation</vt:lpstr>
      <vt:lpstr>Running  App on  Device</vt:lpstr>
      <vt:lpstr>Connect your device</vt:lpstr>
      <vt:lpstr>PowerPoint Presentation</vt:lpstr>
      <vt:lpstr>Xcode will ask you for your credentials</vt:lpstr>
      <vt:lpstr>Open the project</vt:lpstr>
      <vt:lpstr>bundle identifier</vt:lpstr>
      <vt:lpstr>Code signing identity</vt:lpstr>
      <vt:lpstr>You are good to go</vt:lpstr>
    </vt:vector>
  </TitlesOfParts>
  <Company>Sisoft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Rastogi</dc:creator>
  <cp:lastModifiedBy>vijay</cp:lastModifiedBy>
  <cp:revision>11</cp:revision>
  <dcterms:created xsi:type="dcterms:W3CDTF">2013-10-30T08:23:10Z</dcterms:created>
  <dcterms:modified xsi:type="dcterms:W3CDTF">2017-08-06T08:17:08Z</dcterms:modified>
</cp:coreProperties>
</file>